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1"/>
  </p:notesMasterIdLst>
  <p:handoutMasterIdLst>
    <p:handoutMasterId r:id="rId12"/>
  </p:handoutMasterIdLst>
  <p:sldIdLst>
    <p:sldId id="332" r:id="rId2"/>
    <p:sldId id="333" r:id="rId3"/>
    <p:sldId id="335" r:id="rId4"/>
    <p:sldId id="351" r:id="rId5"/>
    <p:sldId id="345" r:id="rId6"/>
    <p:sldId id="338" r:id="rId7"/>
    <p:sldId id="352" r:id="rId8"/>
    <p:sldId id="344" r:id="rId9"/>
    <p:sldId id="349" r:id="rId10"/>
  </p:sldIdLst>
  <p:sldSz cx="9144000" cy="6858000" type="screen4x3"/>
  <p:notesSz cx="6858000" cy="9947275"/>
  <p:custDataLst>
    <p:tags r:id="rId13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444464"/>
    <a:srgbClr val="404040"/>
    <a:srgbClr val="FF9933"/>
    <a:srgbClr val="FFFFCC"/>
    <a:srgbClr val="009ED6"/>
    <a:srgbClr val="91D060"/>
    <a:srgbClr val="042558"/>
    <a:srgbClr val="343A65"/>
    <a:srgbClr val="9E20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967D2D-D385-49F1-93F2-2CC62609D632}" v="3" dt="2020-01-10T13:42:45.0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85" autoAdjust="0"/>
    <p:restoredTop sz="88476" autoAdjust="0"/>
  </p:normalViewPr>
  <p:slideViewPr>
    <p:cSldViewPr snapToGrid="0" showGuides="1">
      <p:cViewPr varScale="1">
        <p:scale>
          <a:sx n="60" d="100"/>
          <a:sy n="60" d="100"/>
        </p:scale>
        <p:origin x="1962" y="6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nger Dewey" userId="9489cda41c96d82f" providerId="LiveId" clId="{59E046BC-4294-407B-9D53-7A79E567F3F9}"/>
    <pc:docChg chg="modSld">
      <pc:chgData name="Ginger Dewey" userId="9489cda41c96d82f" providerId="LiveId" clId="{59E046BC-4294-407B-9D53-7A79E567F3F9}" dt="2020-01-03T14:30:32.835" v="452" actId="962"/>
      <pc:docMkLst>
        <pc:docMk/>
      </pc:docMkLst>
      <pc:sldChg chg="modSp">
        <pc:chgData name="Ginger Dewey" userId="9489cda41c96d82f" providerId="LiveId" clId="{59E046BC-4294-407B-9D53-7A79E567F3F9}" dt="2020-01-03T14:30:32.835" v="452" actId="962"/>
        <pc:sldMkLst>
          <pc:docMk/>
          <pc:sldMk cId="217521764" sldId="349"/>
        </pc:sldMkLst>
        <pc:picChg chg="mod">
          <ac:chgData name="Ginger Dewey" userId="9489cda41c96d82f" providerId="LiveId" clId="{59E046BC-4294-407B-9D53-7A79E567F3F9}" dt="2020-01-03T14:30:32.835" v="452" actId="962"/>
          <ac:picMkLst>
            <pc:docMk/>
            <pc:sldMk cId="217521764" sldId="349"/>
            <ac:picMk id="3" creationId="{9C1C3449-F41A-45E0-AA5E-95FCD886BB0F}"/>
          </ac:picMkLst>
        </pc:picChg>
      </pc:sldChg>
    </pc:docChg>
  </pc:docChgLst>
  <pc:docChgLst>
    <pc:chgData name="Ginger Dewey" userId="9489cda41c96d82f" providerId="LiveId" clId="{AE967D2D-D385-49F1-93F2-2CC62609D632}"/>
    <pc:docChg chg="modSld">
      <pc:chgData name="Ginger Dewey" userId="9489cda41c96d82f" providerId="LiveId" clId="{AE967D2D-D385-49F1-93F2-2CC62609D632}" dt="2020-01-10T13:42:56.277" v="0" actId="12"/>
      <pc:docMkLst>
        <pc:docMk/>
      </pc:docMkLst>
      <pc:sldChg chg="modSp">
        <pc:chgData name="Ginger Dewey" userId="9489cda41c96d82f" providerId="LiveId" clId="{AE967D2D-D385-49F1-93F2-2CC62609D632}" dt="2020-01-10T13:42:56.277" v="0" actId="12"/>
        <pc:sldMkLst>
          <pc:docMk/>
          <pc:sldMk cId="0" sldId="332"/>
        </pc:sldMkLst>
        <pc:spChg chg="mod">
          <ac:chgData name="Ginger Dewey" userId="9489cda41c96d82f" providerId="LiveId" clId="{AE967D2D-D385-49F1-93F2-2CC62609D632}" dt="2020-01-10T13:42:56.277" v="0" actId="12"/>
          <ac:spMkLst>
            <pc:docMk/>
            <pc:sldMk cId="0" sldId="332"/>
            <ac:spMk id="4" creationId="{00000000-0000-0000-0000-000000000000}"/>
          </ac:spMkLst>
        </pc:spChg>
      </pc:sldChg>
    </pc:docChg>
  </pc:docChgLst>
  <pc:docChgLst>
    <pc:chgData name="Ginger Dewey" userId="9489cda41c96d82f" providerId="LiveId" clId="{71F954E9-0756-4F86-8C54-C187BB0ED57C}"/>
    <pc:docChg chg="custSel modSld">
      <pc:chgData name="Ginger Dewey" userId="9489cda41c96d82f" providerId="LiveId" clId="{71F954E9-0756-4F86-8C54-C187BB0ED57C}" dt="2020-01-08T14:01:19.108" v="340" actId="962"/>
      <pc:docMkLst>
        <pc:docMk/>
      </pc:docMkLst>
      <pc:sldChg chg="modSp">
        <pc:chgData name="Ginger Dewey" userId="9489cda41c96d82f" providerId="LiveId" clId="{71F954E9-0756-4F86-8C54-C187BB0ED57C}" dt="2020-01-07T20:27:03.550" v="12" actId="12"/>
        <pc:sldMkLst>
          <pc:docMk/>
          <pc:sldMk cId="1506849050" sldId="333"/>
        </pc:sldMkLst>
        <pc:spChg chg="mod">
          <ac:chgData name="Ginger Dewey" userId="9489cda41c96d82f" providerId="LiveId" clId="{71F954E9-0756-4F86-8C54-C187BB0ED57C}" dt="2020-01-07T20:27:03.550" v="12" actId="12"/>
          <ac:spMkLst>
            <pc:docMk/>
            <pc:sldMk cId="1506849050" sldId="333"/>
            <ac:spMk id="7" creationId="{00000000-0000-0000-0000-000000000000}"/>
          </ac:spMkLst>
        </pc:spChg>
      </pc:sldChg>
      <pc:sldChg chg="modSp">
        <pc:chgData name="Ginger Dewey" userId="9489cda41c96d82f" providerId="LiveId" clId="{71F954E9-0756-4F86-8C54-C187BB0ED57C}" dt="2020-01-07T20:42:31.188" v="270" actId="6549"/>
        <pc:sldMkLst>
          <pc:docMk/>
          <pc:sldMk cId="1822737056" sldId="335"/>
        </pc:sldMkLst>
        <pc:spChg chg="mod">
          <ac:chgData name="Ginger Dewey" userId="9489cda41c96d82f" providerId="LiveId" clId="{71F954E9-0756-4F86-8C54-C187BB0ED57C}" dt="2020-01-07T20:42:31.188" v="270" actId="6549"/>
          <ac:spMkLst>
            <pc:docMk/>
            <pc:sldMk cId="1822737056" sldId="335"/>
            <ac:spMk id="7" creationId="{00000000-0000-0000-0000-000000000000}"/>
          </ac:spMkLst>
        </pc:spChg>
      </pc:sldChg>
      <pc:sldChg chg="modSp">
        <pc:chgData name="Ginger Dewey" userId="9489cda41c96d82f" providerId="LiveId" clId="{71F954E9-0756-4F86-8C54-C187BB0ED57C}" dt="2020-01-08T14:01:19.108" v="340" actId="962"/>
        <pc:sldMkLst>
          <pc:docMk/>
          <pc:sldMk cId="2911056112" sldId="338"/>
        </pc:sldMkLst>
        <pc:spChg chg="mod">
          <ac:chgData name="Ginger Dewey" userId="9489cda41c96d82f" providerId="LiveId" clId="{71F954E9-0756-4F86-8C54-C187BB0ED57C}" dt="2020-01-07T20:27:38.989" v="15" actId="20577"/>
          <ac:spMkLst>
            <pc:docMk/>
            <pc:sldMk cId="2911056112" sldId="338"/>
            <ac:spMk id="7" creationId="{00000000-0000-0000-0000-000000000000}"/>
          </ac:spMkLst>
        </pc:spChg>
        <pc:spChg chg="mod">
          <ac:chgData name="Ginger Dewey" userId="9489cda41c96d82f" providerId="LiveId" clId="{71F954E9-0756-4F86-8C54-C187BB0ED57C}" dt="2020-01-08T13:06:27.627" v="292" actId="20577"/>
          <ac:spMkLst>
            <pc:docMk/>
            <pc:sldMk cId="2911056112" sldId="338"/>
            <ac:spMk id="13" creationId="{1CB086C7-F5B8-4930-9F08-3143B80AF4F5}"/>
          </ac:spMkLst>
        </pc:spChg>
        <pc:spChg chg="mod">
          <ac:chgData name="Ginger Dewey" userId="9489cda41c96d82f" providerId="LiveId" clId="{71F954E9-0756-4F86-8C54-C187BB0ED57C}" dt="2020-01-03T15:06:59.571" v="4" actId="13244"/>
          <ac:spMkLst>
            <pc:docMk/>
            <pc:sldMk cId="2911056112" sldId="338"/>
            <ac:spMk id="14" creationId="{D6B46967-6F50-4517-B8A5-1F7F6F25D32A}"/>
          </ac:spMkLst>
        </pc:spChg>
        <pc:picChg chg="mod">
          <ac:chgData name="Ginger Dewey" userId="9489cda41c96d82f" providerId="LiveId" clId="{71F954E9-0756-4F86-8C54-C187BB0ED57C}" dt="2020-01-03T15:06:45.979" v="1" actId="13244"/>
          <ac:picMkLst>
            <pc:docMk/>
            <pc:sldMk cId="2911056112" sldId="338"/>
            <ac:picMk id="2" creationId="{00000000-0000-0000-0000-000000000000}"/>
          </ac:picMkLst>
        </pc:picChg>
        <pc:picChg chg="mod">
          <ac:chgData name="Ginger Dewey" userId="9489cda41c96d82f" providerId="LiveId" clId="{71F954E9-0756-4F86-8C54-C187BB0ED57C}" dt="2020-01-03T15:06:57.620" v="3" actId="13244"/>
          <ac:picMkLst>
            <pc:docMk/>
            <pc:sldMk cId="2911056112" sldId="338"/>
            <ac:picMk id="9" creationId="{57091627-E66F-456A-9355-2E3F4F124D9E}"/>
          </ac:picMkLst>
        </pc:picChg>
        <pc:picChg chg="mod">
          <ac:chgData name="Ginger Dewey" userId="9489cda41c96d82f" providerId="LiveId" clId="{71F954E9-0756-4F86-8C54-C187BB0ED57C}" dt="2020-01-08T14:01:19.108" v="340" actId="962"/>
          <ac:picMkLst>
            <pc:docMk/>
            <pc:sldMk cId="2911056112" sldId="338"/>
            <ac:picMk id="12" creationId="{D5B33C09-E0E0-41A1-994F-30E2666AFA91}"/>
          </ac:picMkLst>
        </pc:picChg>
      </pc:sldChg>
      <pc:sldChg chg="modSp">
        <pc:chgData name="Ginger Dewey" userId="9489cda41c96d82f" providerId="LiveId" clId="{71F954E9-0756-4F86-8C54-C187BB0ED57C}" dt="2020-01-07T20:35:14.161" v="269" actId="20577"/>
        <pc:sldMkLst>
          <pc:docMk/>
          <pc:sldMk cId="3319388468" sldId="344"/>
        </pc:sldMkLst>
        <pc:spChg chg="mod">
          <ac:chgData name="Ginger Dewey" userId="9489cda41c96d82f" providerId="LiveId" clId="{71F954E9-0756-4F86-8C54-C187BB0ED57C}" dt="2020-01-03T15:07:08.301" v="5" actId="13244"/>
          <ac:spMkLst>
            <pc:docMk/>
            <pc:sldMk cId="3319388468" sldId="344"/>
            <ac:spMk id="6" creationId="{00000000-0000-0000-0000-000000000000}"/>
          </ac:spMkLst>
        </pc:spChg>
        <pc:spChg chg="mod">
          <ac:chgData name="Ginger Dewey" userId="9489cda41c96d82f" providerId="LiveId" clId="{71F954E9-0756-4F86-8C54-C187BB0ED57C}" dt="2020-01-03T15:07:39.669" v="11" actId="14100"/>
          <ac:spMkLst>
            <pc:docMk/>
            <pc:sldMk cId="3319388468" sldId="344"/>
            <ac:spMk id="8" creationId="{0BE5F122-5E9F-4433-9559-C01E831CED19}"/>
          </ac:spMkLst>
        </pc:spChg>
        <pc:spChg chg="mod">
          <ac:chgData name="Ginger Dewey" userId="9489cda41c96d82f" providerId="LiveId" clId="{71F954E9-0756-4F86-8C54-C187BB0ED57C}" dt="2020-01-07T20:35:14.161" v="269" actId="20577"/>
          <ac:spMkLst>
            <pc:docMk/>
            <pc:sldMk cId="3319388468" sldId="344"/>
            <ac:spMk id="10" creationId="{4A7A9883-1B15-46E7-8D92-B46E7B04A5DC}"/>
          </ac:spMkLst>
        </pc:spChg>
        <pc:spChg chg="mod">
          <ac:chgData name="Ginger Dewey" userId="9489cda41c96d82f" providerId="LiveId" clId="{71F954E9-0756-4F86-8C54-C187BB0ED57C}" dt="2020-01-03T15:07:24.531" v="8" actId="14100"/>
          <ac:spMkLst>
            <pc:docMk/>
            <pc:sldMk cId="3319388468" sldId="344"/>
            <ac:spMk id="14" creationId="{AF9617B4-70C1-47FA-A4FD-4E9BCDB5E957}"/>
          </ac:spMkLst>
        </pc:spChg>
        <pc:picChg chg="mod">
          <ac:chgData name="Ginger Dewey" userId="9489cda41c96d82f" providerId="LiveId" clId="{71F954E9-0756-4F86-8C54-C187BB0ED57C}" dt="2020-01-03T15:07:30.802" v="9" actId="13244"/>
          <ac:picMkLst>
            <pc:docMk/>
            <pc:sldMk cId="3319388468" sldId="344"/>
            <ac:picMk id="11" creationId="{76F9D6EE-3F82-4A94-916C-459F02CEF3E1}"/>
          </ac:picMkLst>
        </pc:picChg>
      </pc:sldChg>
      <pc:sldChg chg="modSp">
        <pc:chgData name="Ginger Dewey" userId="9489cda41c96d82f" providerId="LiveId" clId="{71F954E9-0756-4F86-8C54-C187BB0ED57C}" dt="2020-01-07T20:47:57.738" v="279" actId="20577"/>
        <pc:sldMkLst>
          <pc:docMk/>
          <pc:sldMk cId="217521764" sldId="349"/>
        </pc:sldMkLst>
        <pc:spChg chg="mod">
          <ac:chgData name="Ginger Dewey" userId="9489cda41c96d82f" providerId="LiveId" clId="{71F954E9-0756-4F86-8C54-C187BB0ED57C}" dt="2020-01-07T20:47:57.738" v="279" actId="20577"/>
          <ac:spMkLst>
            <pc:docMk/>
            <pc:sldMk cId="217521764" sldId="349"/>
            <ac:spMk id="5" creationId="{104678F3-813B-4DA5-AA20-D62A9B639A3B}"/>
          </ac:spMkLst>
        </pc:spChg>
      </pc:sldChg>
      <pc:sldChg chg="modSp">
        <pc:chgData name="Ginger Dewey" userId="9489cda41c96d82f" providerId="LiveId" clId="{71F954E9-0756-4F86-8C54-C187BB0ED57C}" dt="2020-01-08T12:59:30.623" v="280" actId="20577"/>
        <pc:sldMkLst>
          <pc:docMk/>
          <pc:sldMk cId="1744288212" sldId="351"/>
        </pc:sldMkLst>
        <pc:spChg chg="mod">
          <ac:chgData name="Ginger Dewey" userId="9489cda41c96d82f" providerId="LiveId" clId="{71F954E9-0756-4F86-8C54-C187BB0ED57C}" dt="2020-01-08T12:59:30.623" v="280" actId="20577"/>
          <ac:spMkLst>
            <pc:docMk/>
            <pc:sldMk cId="1744288212" sldId="351"/>
            <ac:spMk id="7" creationId="{00000000-0000-0000-0000-000000000000}"/>
          </ac:spMkLst>
        </pc:spChg>
      </pc:sldChg>
      <pc:sldChg chg="modSp">
        <pc:chgData name="Ginger Dewey" userId="9489cda41c96d82f" providerId="LiveId" clId="{71F954E9-0756-4F86-8C54-C187BB0ED57C}" dt="2020-01-07T20:29:58.724" v="256" actId="6549"/>
        <pc:sldMkLst>
          <pc:docMk/>
          <pc:sldMk cId="3657820609" sldId="352"/>
        </pc:sldMkLst>
        <pc:spChg chg="mod">
          <ac:chgData name="Ginger Dewey" userId="9489cda41c96d82f" providerId="LiveId" clId="{71F954E9-0756-4F86-8C54-C187BB0ED57C}" dt="2020-01-07T20:29:58.724" v="256" actId="6549"/>
          <ac:spMkLst>
            <pc:docMk/>
            <pc:sldMk cId="3657820609" sldId="352"/>
            <ac:spMk id="8" creationId="{1E6FC1EC-0A5E-4025-8953-54406D29A524}"/>
          </ac:spMkLst>
        </pc:spChg>
        <pc:spChg chg="mod">
          <ac:chgData name="Ginger Dewey" userId="9489cda41c96d82f" providerId="LiveId" clId="{71F954E9-0756-4F86-8C54-C187BB0ED57C}" dt="2020-01-07T20:29:15.207" v="170" actId="1076"/>
          <ac:spMkLst>
            <pc:docMk/>
            <pc:sldMk cId="3657820609" sldId="352"/>
            <ac:spMk id="12" creationId="{37C8EC82-E64F-4B9A-A265-37F6415332D2}"/>
          </ac:spMkLst>
        </pc:spChg>
        <pc:spChg chg="mod">
          <ac:chgData name="Ginger Dewey" userId="9489cda41c96d82f" providerId="LiveId" clId="{71F954E9-0756-4F86-8C54-C187BB0ED57C}" dt="2020-01-07T20:29:09.884" v="169" actId="1076"/>
          <ac:spMkLst>
            <pc:docMk/>
            <pc:sldMk cId="3657820609" sldId="352"/>
            <ac:spMk id="14" creationId="{2A987C54-917A-4043-907C-2B894C8AE32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0CA8340-7246-9A4C-A46C-AC46B594E468}" type="datetimeFigureOut">
              <a:rPr lang="nl-NL"/>
              <a:pPr/>
              <a:t>10-1-2020</a:t>
            </a:fld>
            <a:endParaRPr lang="nl-NL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880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880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833338-699A-6340-8EF8-0D2FFDEC8A9C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2969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EDF883C0-2B72-A940-80AB-D16C3F7424FD}" type="datetimeFigureOut">
              <a:rPr lang="nl-NL"/>
              <a:pPr/>
              <a:t>10-1-2020</a:t>
            </a:fld>
            <a:endParaRPr lang="nl-NL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0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880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4788EF4B-C224-2F45-86F1-A9EBE9120AC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55857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215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4902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7021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4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9168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5213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8188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8900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CA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 bwMode="auto">
          <a:xfrm>
            <a:off x="822722" y="1846264"/>
            <a:ext cx="75438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 rtl="0" eaLnBrk="0" fontAlgn="base" hangingPunct="0">
              <a:lnSpc>
                <a:spcPct val="90000"/>
              </a:lnSpc>
              <a:buClr>
                <a:schemeClr val="accent1"/>
              </a:buClr>
              <a:buFont typeface="Arial"/>
              <a:buChar char="•"/>
              <a:defRPr lang="en-US" sz="1500" b="0" kern="1200" dirty="0">
                <a:solidFill>
                  <a:srgbClr val="404040"/>
                </a:solidFill>
                <a:latin typeface="Open Sans"/>
                <a:ea typeface="ＭＳ Ｐゴシック" charset="-128"/>
                <a:cs typeface="Open Sans"/>
              </a:defRPr>
            </a:lvl1pPr>
            <a:lvl2pPr algn="l" rtl="0" eaLnBrk="0" fontAlgn="base" hangingPunct="0">
              <a:lnSpc>
                <a:spcPct val="90000"/>
              </a:lnSpc>
              <a:buClr>
                <a:schemeClr val="accent1"/>
              </a:buClr>
              <a:buFont typeface="Arial"/>
              <a:buChar char="•"/>
              <a:defRPr lang="en-US" sz="1350" b="0" kern="1200" dirty="0">
                <a:solidFill>
                  <a:srgbClr val="404040"/>
                </a:solidFill>
                <a:latin typeface="Open Sans"/>
                <a:ea typeface="ＭＳ Ｐゴシック" charset="-128"/>
                <a:cs typeface="Open Sans"/>
              </a:defRPr>
            </a:lvl2pPr>
            <a:lvl3pPr algn="l" rtl="0" eaLnBrk="0" fontAlgn="base" hangingPunct="0">
              <a:lnSpc>
                <a:spcPct val="90000"/>
              </a:lnSpc>
              <a:buClr>
                <a:schemeClr val="accent1"/>
              </a:buClr>
              <a:buFont typeface="Arial"/>
              <a:buChar char="•"/>
              <a:defRPr lang="en-US" sz="1050" b="0" kern="1200" dirty="0">
                <a:solidFill>
                  <a:srgbClr val="404040"/>
                </a:solidFill>
                <a:latin typeface="Open Sans"/>
                <a:ea typeface="ＭＳ Ｐゴシック" charset="-128"/>
                <a:cs typeface="Open Sans"/>
              </a:defRPr>
            </a:lvl3pPr>
            <a:lvl4pPr algn="l" rtl="0" eaLnBrk="0" fontAlgn="base" hangingPunct="0">
              <a:lnSpc>
                <a:spcPct val="90000"/>
              </a:lnSpc>
              <a:buClr>
                <a:schemeClr val="accent1"/>
              </a:buClr>
              <a:buFont typeface="Arial"/>
              <a:buChar char="•"/>
              <a:defRPr lang="en-US" sz="1050" b="0" kern="1200" dirty="0">
                <a:solidFill>
                  <a:srgbClr val="404040"/>
                </a:solidFill>
                <a:latin typeface="Open Sans"/>
                <a:ea typeface="ＭＳ Ｐゴシック" charset="-128"/>
                <a:cs typeface="Open Sans"/>
              </a:defRPr>
            </a:lvl4pPr>
            <a:lvl5pPr algn="l" rtl="0" eaLnBrk="0" fontAlgn="base" hangingPunct="0">
              <a:lnSpc>
                <a:spcPct val="90000"/>
              </a:lnSpc>
              <a:buClr>
                <a:schemeClr val="accent1"/>
              </a:buClr>
              <a:buFont typeface="Arial"/>
              <a:buChar char="•"/>
              <a:defRPr lang="en-US" sz="1050" b="0" kern="1200" dirty="0">
                <a:solidFill>
                  <a:srgbClr val="404040"/>
                </a:solidFill>
                <a:latin typeface="Open Sans"/>
                <a:ea typeface="ＭＳ Ｐゴシック" charset="-128"/>
                <a:cs typeface="Open Sans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26402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6293D3F-D845-417F-BEB0-DC19CC169E07}"/>
              </a:ext>
            </a:extLst>
          </p:cNvPr>
          <p:cNvSpPr/>
          <p:nvPr/>
        </p:nvSpPr>
        <p:spPr>
          <a:xfrm>
            <a:off x="0" y="6334125"/>
            <a:ext cx="9141619" cy="63500"/>
          </a:xfrm>
          <a:prstGeom prst="rect">
            <a:avLst/>
          </a:prstGeom>
          <a:solidFill>
            <a:srgbClr val="EE6600"/>
          </a:solidFill>
          <a:ln>
            <a:solidFill>
              <a:srgbClr val="EB4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FEC03A1-8C9F-4924-A815-6FC5B5BCFC11}"/>
              </a:ext>
            </a:extLst>
          </p:cNvPr>
          <p:cNvCxnSpPr/>
          <p:nvPr/>
        </p:nvCxnSpPr>
        <p:spPr>
          <a:xfrm>
            <a:off x="463154" y="749300"/>
            <a:ext cx="8217694" cy="0"/>
          </a:xfrm>
          <a:prstGeom prst="line">
            <a:avLst/>
          </a:prstGeom>
          <a:ln>
            <a:solidFill>
              <a:srgbClr val="EB4F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12" descr="rs-logo@4x.png">
            <a:extLst>
              <a:ext uri="{FF2B5EF4-FFF2-40B4-BE49-F238E27FC236}">
                <a16:creationId xmlns:a16="http://schemas.microsoft.com/office/drawing/2014/main" id="{647FB3E4-052D-4987-92B4-FD23BD11389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92" y="5426076"/>
            <a:ext cx="2372915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4595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rs-logo@4x.png">
            <a:extLst>
              <a:ext uri="{FF2B5EF4-FFF2-40B4-BE49-F238E27FC236}">
                <a16:creationId xmlns:a16="http://schemas.microsoft.com/office/drawing/2014/main" id="{FA85244C-E7DD-4ED7-8557-B105E4BF02A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5803901"/>
            <a:ext cx="2372916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736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bold title top shor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04310" y="2288853"/>
            <a:ext cx="3995683" cy="1362075"/>
          </a:xfrm>
        </p:spPr>
        <p:txBody>
          <a:bodyPr anchor="b"/>
          <a:lstStyle>
            <a:lvl1pPr algn="l">
              <a:defRPr sz="2800" b="1" cap="none">
                <a:solidFill>
                  <a:schemeClr val="accent3"/>
                </a:solidFill>
                <a:latin typeface="Lucida Sans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539552" y="3801021"/>
            <a:ext cx="3959407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534DC1"/>
                </a:solidFill>
                <a:latin typeface="Lucida Sans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6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  <a:lvl2pPr>
              <a:defRPr>
                <a:latin typeface="Lucida Sans" pitchFamily="34" charset="0"/>
              </a:defRPr>
            </a:lvl2pPr>
            <a:lvl3pPr>
              <a:defRPr>
                <a:latin typeface="Lucida Sans" pitchFamily="34" charset="0"/>
              </a:defRPr>
            </a:lvl3pPr>
            <a:lvl4pPr>
              <a:defRPr>
                <a:latin typeface="Lucida Sans" pitchFamily="34" charset="0"/>
              </a:defRPr>
            </a:lvl4pPr>
            <a:lvl5pPr>
              <a:defRPr>
                <a:latin typeface="Lucida Sans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44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67544" y="1055319"/>
            <a:ext cx="4040188" cy="639762"/>
          </a:xfrm>
        </p:spPr>
        <p:txBody>
          <a:bodyPr anchor="ctr"/>
          <a:lstStyle>
            <a:lvl1pPr marL="0" indent="0">
              <a:buNone/>
              <a:defRPr sz="2000" b="1">
                <a:latin typeface="Lucida Sans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1772816"/>
            <a:ext cx="4040188" cy="4353347"/>
          </a:xfrm>
        </p:spPr>
        <p:txBody>
          <a:bodyPr/>
          <a:lstStyle>
            <a:lvl1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850705" y="1055319"/>
            <a:ext cx="4041775" cy="639762"/>
          </a:xfrm>
        </p:spPr>
        <p:txBody>
          <a:bodyPr anchor="ctr"/>
          <a:lstStyle>
            <a:lvl1pPr marL="0" indent="0">
              <a:buNone/>
              <a:defRPr sz="2000" b="1">
                <a:latin typeface="Lucida Sans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860032" y="1772816"/>
            <a:ext cx="4041775" cy="4353347"/>
          </a:xfrm>
        </p:spPr>
        <p:txBody>
          <a:bodyPr/>
          <a:lstStyle>
            <a:lvl1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7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7059A8-5B21-4606-BC67-4FD5C94DC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722" y="287339"/>
            <a:ext cx="75438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04F3E78-4BCE-4B5E-AD67-710708B9153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2722" y="1846264"/>
            <a:ext cx="75438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31D831-39D3-4F36-9777-04183887F1B3}"/>
              </a:ext>
            </a:extLst>
          </p:cNvPr>
          <p:cNvSpPr/>
          <p:nvPr/>
        </p:nvSpPr>
        <p:spPr>
          <a:xfrm>
            <a:off x="0" y="0"/>
            <a:ext cx="9144000" cy="736600"/>
          </a:xfrm>
          <a:prstGeom prst="rect">
            <a:avLst/>
          </a:prstGeom>
          <a:solidFill>
            <a:srgbClr val="3433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pic>
        <p:nvPicPr>
          <p:cNvPr id="1030" name="Picture 5" descr="rs-logo@4x.png">
            <a:extLst>
              <a:ext uri="{FF2B5EF4-FFF2-40B4-BE49-F238E27FC236}">
                <a16:creationId xmlns:a16="http://schemas.microsoft.com/office/drawing/2014/main" id="{4A9669A7-762E-4E06-B807-0F5F06CEE58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806" y="5689601"/>
            <a:ext cx="2372916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42B84BC-9CF7-4DA2-9A91-DB49F47311FE}"/>
              </a:ext>
            </a:extLst>
          </p:cNvPr>
          <p:cNvSpPr/>
          <p:nvPr userDrawn="1"/>
        </p:nvSpPr>
        <p:spPr>
          <a:xfrm>
            <a:off x="0" y="70556"/>
            <a:ext cx="9142413" cy="578556"/>
          </a:xfrm>
          <a:prstGeom prst="rect">
            <a:avLst/>
          </a:prstGeom>
          <a:solidFill>
            <a:srgbClr val="2525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Screen Shot 2014-09-02 at 8.25.24 AM.png">
            <a:extLst>
              <a:ext uri="{FF2B5EF4-FFF2-40B4-BE49-F238E27FC236}">
                <a16:creationId xmlns:a16="http://schemas.microsoft.com/office/drawing/2014/main" id="{7374FC61-B52F-4D03-AC8C-89BB0FCE83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161"/>
          <a:stretch/>
        </p:blipFill>
        <p:spPr>
          <a:xfrm>
            <a:off x="-1788" y="-14111"/>
            <a:ext cx="9144000" cy="87359"/>
          </a:xfrm>
          <a:prstGeom prst="rect">
            <a:avLst/>
          </a:prstGeom>
        </p:spPr>
      </p:pic>
      <p:pic>
        <p:nvPicPr>
          <p:cNvPr id="9" name="Picture 8" descr="ReadSpeaker - Pioneering Voice Technology.">
            <a:extLst>
              <a:ext uri="{FF2B5EF4-FFF2-40B4-BE49-F238E27FC236}">
                <a16:creationId xmlns:a16="http://schemas.microsoft.com/office/drawing/2014/main" id="{226FD259-6CCA-40FB-80A4-8AB344D8A8CF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32" y="6238289"/>
            <a:ext cx="2439469" cy="48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725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hf sldNum="0"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 kern="1200" spc="-38">
          <a:solidFill>
            <a:srgbClr val="404040"/>
          </a:solidFill>
          <a:latin typeface="Open Sans"/>
          <a:ea typeface="ＭＳ Ｐゴシック" charset="-128"/>
          <a:cs typeface="Open San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Open Sans" charset="0"/>
          <a:ea typeface="ＭＳ Ｐゴシック" charset="-128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Open Sans" charset="0"/>
          <a:ea typeface="ＭＳ Ｐゴシック" charset="-128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Open Sans" charset="0"/>
          <a:ea typeface="ＭＳ Ｐゴシック" charset="-128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Open Sans" charset="0"/>
          <a:ea typeface="ＭＳ Ｐゴシック" charset="-128"/>
        </a:defRPr>
      </a:lvl5pPr>
      <a:lvl6pPr marL="3429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Open Sans" charset="0"/>
          <a:ea typeface="ＭＳ Ｐゴシック" charset="-128"/>
        </a:defRPr>
      </a:lvl6pPr>
      <a:lvl7pPr marL="685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Open Sans" charset="0"/>
          <a:ea typeface="ＭＳ Ｐゴシック" charset="-128"/>
        </a:defRPr>
      </a:lvl7pPr>
      <a:lvl8pPr marL="10287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Open Sans" charset="0"/>
          <a:ea typeface="ＭＳ Ｐゴシック" charset="-128"/>
        </a:defRPr>
      </a:lvl8pPr>
      <a:lvl9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Open Sans" charset="0"/>
          <a:ea typeface="ＭＳ Ｐゴシック" charset="-128"/>
        </a:defRPr>
      </a:lvl9pPr>
    </p:titleStyle>
    <p:bodyStyle>
      <a:lvl1pPr marL="67866" indent="-67866" algn="l" rtl="0" eaLnBrk="1" fontAlgn="base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rgbClr val="404040"/>
          </a:solidFill>
          <a:latin typeface="Open Sans"/>
          <a:ea typeface="ＭＳ Ｐゴシック" charset="-128"/>
          <a:cs typeface="Open Sans"/>
        </a:defRPr>
      </a:lvl1pPr>
      <a:lvl2pPr marL="286941" indent="-136922" algn="l" rtl="0" eaLnBrk="1" fontAlgn="base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kern="1200">
          <a:solidFill>
            <a:srgbClr val="404040"/>
          </a:solidFill>
          <a:latin typeface="Open Sans"/>
          <a:ea typeface="ＭＳ Ｐゴシック" charset="-128"/>
          <a:cs typeface="Open Sans"/>
        </a:defRPr>
      </a:lvl2pPr>
      <a:lvl3pPr marL="425054" indent="-136922" algn="l" rtl="0" eaLnBrk="1" fontAlgn="base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050" kern="1200">
          <a:solidFill>
            <a:srgbClr val="404040"/>
          </a:solidFill>
          <a:latin typeface="Open Sans"/>
          <a:ea typeface="ＭＳ Ｐゴシック" charset="-128"/>
          <a:cs typeface="Open Sans"/>
        </a:defRPr>
      </a:lvl3pPr>
      <a:lvl4pPr marL="561975" indent="-136922" algn="l" rtl="0" eaLnBrk="1" fontAlgn="base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050" kern="1200">
          <a:solidFill>
            <a:srgbClr val="404040"/>
          </a:solidFill>
          <a:latin typeface="Open Sans"/>
          <a:ea typeface="ＭＳ Ｐゴシック" charset="-128"/>
          <a:cs typeface="Open Sans"/>
        </a:defRPr>
      </a:lvl4pPr>
      <a:lvl5pPr marL="698897" indent="-136922" algn="l" rtl="0" eaLnBrk="1" fontAlgn="base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050" kern="1200">
          <a:solidFill>
            <a:srgbClr val="404040"/>
          </a:solidFill>
          <a:latin typeface="Open Sans"/>
          <a:ea typeface="ＭＳ Ｐゴシック" charset="-128"/>
          <a:cs typeface="Open San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idx="4294967295"/>
          </p:nvPr>
        </p:nvSpPr>
        <p:spPr>
          <a:xfrm>
            <a:off x="1470025" y="952807"/>
            <a:ext cx="6203950" cy="1463675"/>
          </a:xfrm>
        </p:spPr>
        <p:txBody>
          <a:bodyPr/>
          <a:lstStyle/>
          <a:p>
            <a:r>
              <a:rPr lang="en-US" sz="4000" dirty="0">
                <a:solidFill>
                  <a:srgbClr val="4444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Make Your Content Talk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4294967295"/>
          </p:nvPr>
        </p:nvSpPr>
        <p:spPr>
          <a:xfrm>
            <a:off x="385762" y="3706762"/>
            <a:ext cx="8372475" cy="73475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ReadSpeaker text-to-speech solutions give a voice to your learning management solutions.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450441" y="179362"/>
            <a:ext cx="8062913" cy="566738"/>
          </a:xfrm>
        </p:spPr>
        <p:txBody>
          <a:bodyPr/>
          <a:lstStyle/>
          <a:p>
            <a:r>
              <a:rPr lang="en-US" sz="3200" dirty="0">
                <a:solidFill>
                  <a:srgbClr val="444464"/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Session Objectives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4294967295"/>
          </p:nvPr>
        </p:nvSpPr>
        <p:spPr>
          <a:xfrm>
            <a:off x="450441" y="1048569"/>
            <a:ext cx="8420100" cy="53467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After this session, you will be able to:</a:t>
            </a:r>
          </a:p>
          <a:p>
            <a:pPr marL="461963" indent="-461963">
              <a:spcAft>
                <a:spcPts val="600"/>
              </a:spcAft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Explain why students may want to use text-to-speech technology </a:t>
            </a:r>
          </a:p>
          <a:p>
            <a:pPr marL="461963" indent="-461963">
              <a:spcAft>
                <a:spcPts val="600"/>
              </a:spcAft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Describe to your students how to use the ReadSpeaker Listen button in Canvas and the browser (Chrome, Firefox, Opera, and Edge) extension for reading files.</a:t>
            </a:r>
          </a:p>
          <a:p>
            <a:pPr marL="461963" indent="-461963">
              <a:spcAft>
                <a:spcPts val="600"/>
              </a:spcAft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Construct an effective plan to inform your students about the many uses of this text-to-speech technology within their learning environment</a:t>
            </a:r>
          </a:p>
          <a:p>
            <a:endParaRPr lang="en-US" sz="1800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84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432619" y="168173"/>
            <a:ext cx="7992244" cy="569913"/>
          </a:xfrm>
        </p:spPr>
        <p:txBody>
          <a:bodyPr/>
          <a:lstStyle/>
          <a:p>
            <a:r>
              <a:rPr lang="en-US" sz="3200" dirty="0">
                <a:solidFill>
                  <a:srgbClr val="444464"/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ReadSpeaker Advantages (Slide 1)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4294967295"/>
          </p:nvPr>
        </p:nvSpPr>
        <p:spPr>
          <a:xfrm>
            <a:off x="432619" y="1002226"/>
            <a:ext cx="8308975" cy="5243512"/>
          </a:xfrm>
        </p:spPr>
        <p:txBody>
          <a:bodyPr/>
          <a:lstStyle/>
          <a:p>
            <a:pPr marL="461963" indent="-461963">
              <a:spcAft>
                <a:spcPts val="600"/>
              </a:spcAft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Can be accessed from any internet-connected device and browser</a:t>
            </a:r>
          </a:p>
          <a:p>
            <a:pPr marL="461963" indent="-461963">
              <a:spcAft>
                <a:spcPts val="600"/>
              </a:spcAft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Seamless one-time implementation via a global JavaScript into the Canvas LMS for an easy, straightforward learner experience</a:t>
            </a:r>
          </a:p>
          <a:p>
            <a:pPr marL="461963" indent="-461963">
              <a:spcAft>
                <a:spcPts val="600"/>
              </a:spcAft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Reading of HTML content</a:t>
            </a:r>
          </a:p>
          <a:p>
            <a:pPr marL="461963" indent="-461963" defTabSz="114300">
              <a:spcAft>
                <a:spcPts val="600"/>
              </a:spcAft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 documents using TextAid</a:t>
            </a:r>
          </a:p>
          <a:p>
            <a:pPr marL="461963" indent="-461963" defTabSz="114300"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Anytime you or an instructor change course content, these changes are automatically and instantly reflected in the audio</a:t>
            </a: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73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432620" y="160337"/>
            <a:ext cx="8424863" cy="569913"/>
          </a:xfrm>
        </p:spPr>
        <p:txBody>
          <a:bodyPr/>
          <a:lstStyle/>
          <a:p>
            <a:r>
              <a:rPr lang="en-US" sz="3200" dirty="0">
                <a:solidFill>
                  <a:srgbClr val="444464"/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ReadSpeaker Advantages (Slide 2)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4294967295"/>
          </p:nvPr>
        </p:nvSpPr>
        <p:spPr>
          <a:xfrm>
            <a:off x="432620" y="1061885"/>
            <a:ext cx="8308975" cy="4404852"/>
          </a:xfrm>
        </p:spPr>
        <p:txBody>
          <a:bodyPr/>
          <a:lstStyle/>
          <a:p>
            <a:pPr marL="461963" indent="-461963">
              <a:spcAft>
                <a:spcPts val="600"/>
              </a:spcAft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Listen offline, if made available by educational institution (download mp3)</a:t>
            </a:r>
          </a:p>
          <a:p>
            <a:pPr marL="461963" indent="-461963">
              <a:spcAft>
                <a:spcPts val="600"/>
              </a:spcAft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Enlarge Text, Text Mode, and the Page Mask all help distracted readers</a:t>
            </a:r>
          </a:p>
          <a:p>
            <a:pPr marL="461963" indent="-461963">
              <a:spcAft>
                <a:spcPts val="600"/>
              </a:spcAft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Customize your settings including Open Dyslexic font, background/text colors, etc.</a:t>
            </a:r>
          </a:p>
          <a:p>
            <a:pPr marL="461963" indent="-461963">
              <a:spcAft>
                <a:spcPts val="600"/>
              </a:spcAft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ReadSpeaker support team is available to assist with any questions or concerns during and after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74428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448751" y="0"/>
            <a:ext cx="8498604" cy="738188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444464"/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Specific Benefits of Bimodal Content Presentation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4294967295"/>
          </p:nvPr>
        </p:nvSpPr>
        <p:spPr>
          <a:xfrm>
            <a:off x="448751" y="993417"/>
            <a:ext cx="8308975" cy="4591050"/>
          </a:xfrm>
        </p:spPr>
        <p:txBody>
          <a:bodyPr/>
          <a:lstStyle/>
          <a:p>
            <a:pPr marL="461963" indent="-461963">
              <a:spcAft>
                <a:spcPts val="600"/>
              </a:spcAft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Improved word recognition skills and vocabulary</a:t>
            </a:r>
          </a:p>
          <a:p>
            <a:pPr marL="461963" indent="-461963">
              <a:spcAft>
                <a:spcPts val="600"/>
              </a:spcAft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Improved reading comprehension, fluency, accuracy, and concentration</a:t>
            </a:r>
          </a:p>
          <a:p>
            <a:pPr marL="461963" indent="-461963">
              <a:spcAft>
                <a:spcPts val="600"/>
              </a:spcAft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Improved information recall and learning/memory enhancement</a:t>
            </a:r>
          </a:p>
          <a:p>
            <a:pPr marL="461963" indent="-461963">
              <a:spcAft>
                <a:spcPts val="600"/>
              </a:spcAft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Increased motivation and more positive attitude toward reading</a:t>
            </a:r>
          </a:p>
          <a:p>
            <a:pPr marL="461963" indent="-461963">
              <a:spcAft>
                <a:spcPts val="600"/>
              </a:spcAft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Increased reading self-confidence and perceived performance</a:t>
            </a:r>
          </a:p>
        </p:txBody>
      </p:sp>
    </p:spTree>
    <p:extLst>
      <p:ext uri="{BB962C8B-B14F-4D97-AF65-F5344CB8AC3E}">
        <p14:creationId xmlns:p14="http://schemas.microsoft.com/office/powerpoint/2010/main" val="248019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485775" y="79375"/>
            <a:ext cx="8658225" cy="544513"/>
          </a:xfrm>
        </p:spPr>
        <p:txBody>
          <a:bodyPr/>
          <a:lstStyle/>
          <a:p>
            <a:r>
              <a:rPr lang="en-US" sz="3200" dirty="0">
                <a:solidFill>
                  <a:srgbClr val="444464"/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Use ReadSpeaker Text to Speech (1)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4294967295"/>
          </p:nvPr>
        </p:nvSpPr>
        <p:spPr>
          <a:xfrm>
            <a:off x="485775" y="839495"/>
            <a:ext cx="6593346" cy="1392237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b="1" i="1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does it work?</a:t>
            </a:r>
            <a:endParaRPr lang="en-US" sz="2400" b="1" i="1" kern="1200" dirty="0">
              <a:solidFill>
                <a:srgbClr val="33333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b="1" i="1" kern="12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listen to the content on a page:</a:t>
            </a:r>
          </a:p>
          <a:p>
            <a:pPr marL="461963" indent="-461963">
              <a:spcBef>
                <a:spcPts val="832"/>
              </a:spcBef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kern="12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Click the activation tab to open the player:</a:t>
            </a:r>
          </a:p>
          <a:p>
            <a:pPr marL="0" indent="0">
              <a:spcBef>
                <a:spcPts val="832"/>
              </a:spcBef>
              <a:buNone/>
            </a:pPr>
            <a:endParaRPr lang="en-US" sz="3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Picture 2" descr="ReadSpeaker webReader activation tab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79121" y="1829592"/>
            <a:ext cx="706076" cy="560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Espace réservé du contenu 6">
            <a:extLst>
              <a:ext uri="{FF2B5EF4-FFF2-40B4-BE49-F238E27FC236}">
                <a16:creationId xmlns:a16="http://schemas.microsoft.com/office/drawing/2014/main" id="{1CB086C7-F5B8-4930-9F08-3143B80AF4F5}"/>
              </a:ext>
            </a:extLst>
          </p:cNvPr>
          <p:cNvSpPr txBox="1">
            <a:spLocks/>
          </p:cNvSpPr>
          <p:nvPr/>
        </p:nvSpPr>
        <p:spPr bwMode="auto">
          <a:xfrm>
            <a:off x="485775" y="2447339"/>
            <a:ext cx="8420869" cy="559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61963" indent="-461963">
              <a:spcBef>
                <a:spcPts val="832"/>
              </a:spcBef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kern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Position the player where you want it on the page. Then click the listen button to hear the material read to you:</a:t>
            </a:r>
          </a:p>
        </p:txBody>
      </p:sp>
      <p:pic>
        <p:nvPicPr>
          <p:cNvPr id="9" name="Picture 8" descr="ReadSpeaker Listen button collapsed.">
            <a:extLst>
              <a:ext uri="{FF2B5EF4-FFF2-40B4-BE49-F238E27FC236}">
                <a16:creationId xmlns:a16="http://schemas.microsoft.com/office/drawing/2014/main" id="{57091627-E66F-456A-9355-2E3F4F124D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6753" y="3288265"/>
            <a:ext cx="1688895" cy="562965"/>
          </a:xfrm>
          <a:prstGeom prst="rect">
            <a:avLst/>
          </a:prstGeom>
        </p:spPr>
      </p:pic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D6B46967-6F50-4517-B8A5-1F7F6F25D32A}"/>
              </a:ext>
            </a:extLst>
          </p:cNvPr>
          <p:cNvSpPr txBox="1">
            <a:spLocks/>
          </p:cNvSpPr>
          <p:nvPr/>
        </p:nvSpPr>
        <p:spPr bwMode="auto">
          <a:xfrm>
            <a:off x="485775" y="3965308"/>
            <a:ext cx="8343593" cy="559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61963" indent="-461963">
              <a:spcBef>
                <a:spcPts val="832"/>
              </a:spcBef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kern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player expands and you can use any of the tools: </a:t>
            </a:r>
          </a:p>
        </p:txBody>
      </p:sp>
      <p:pic>
        <p:nvPicPr>
          <p:cNvPr id="12" name="Picture 11" descr="ReadSpeaker webReader button expanded to show all the tools.">
            <a:extLst>
              <a:ext uri="{FF2B5EF4-FFF2-40B4-BE49-F238E27FC236}">
                <a16:creationId xmlns:a16="http://schemas.microsoft.com/office/drawing/2014/main" id="{D5B33C09-E0E0-41A1-994F-30E2666AFA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6753" y="4570593"/>
            <a:ext cx="4501447" cy="133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05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468313" y="6350"/>
            <a:ext cx="8675687" cy="657225"/>
          </a:xfrm>
        </p:spPr>
        <p:txBody>
          <a:bodyPr/>
          <a:lstStyle/>
          <a:p>
            <a:r>
              <a:rPr lang="en-US" sz="3200" dirty="0">
                <a:solidFill>
                  <a:srgbClr val="444464"/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Use ReadSpeaker Text to Speech (2)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E8A7F59-549F-4105-9143-E1BAB901E42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868161"/>
            <a:ext cx="4040188" cy="639763"/>
          </a:xfrm>
        </p:spPr>
        <p:txBody>
          <a:bodyPr/>
          <a:lstStyle/>
          <a:p>
            <a:pPr algn="ctr"/>
            <a:r>
              <a:rPr lang="en-US" sz="2400" b="1" dirty="0">
                <a:solidFill>
                  <a:srgbClr val="4444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Top Toolbar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7C8EC82-E64F-4B9A-A265-37F6415332D2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392572" y="1205996"/>
            <a:ext cx="4040188" cy="4352925"/>
          </a:xfrm>
        </p:spPr>
        <p:txBody>
          <a:bodyPr/>
          <a:lstStyle/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Listen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Pause/restart the reading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Stop the reading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Skip backward 5 seconds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Skip forward 5 seconds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Adjust the volume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Reading Speed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Close the player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605500E-7DDA-46E0-99D1-F5A78682EA3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572000" y="858304"/>
            <a:ext cx="4041775" cy="639763"/>
          </a:xfrm>
        </p:spPr>
        <p:txBody>
          <a:bodyPr/>
          <a:lstStyle/>
          <a:p>
            <a:pPr algn="ctr"/>
            <a:r>
              <a:rPr lang="en-US" sz="2400" b="1" dirty="0">
                <a:solidFill>
                  <a:srgbClr val="4444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Lower Toolbar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A987C54-917A-4043-907C-2B894C8AE326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4507732" y="1188042"/>
            <a:ext cx="4317080" cy="3332162"/>
          </a:xfrm>
        </p:spPr>
        <p:txBody>
          <a:bodyPr/>
          <a:lstStyle/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Customize your settings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Change voices (if available)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 on Hover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Enlarge Text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 Mode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Page Mask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Help</a:t>
            </a:r>
          </a:p>
        </p:txBody>
      </p:sp>
      <p:sp>
        <p:nvSpPr>
          <p:cNvPr id="8" name="Content Placeholder 13">
            <a:extLst>
              <a:ext uri="{FF2B5EF4-FFF2-40B4-BE49-F238E27FC236}">
                <a16:creationId xmlns:a16="http://schemas.microsoft.com/office/drawing/2014/main" id="{1E6FC1EC-0A5E-4025-8953-54406D29A524}"/>
              </a:ext>
            </a:extLst>
          </p:cNvPr>
          <p:cNvSpPr txBox="1">
            <a:spLocks/>
          </p:cNvSpPr>
          <p:nvPr/>
        </p:nvSpPr>
        <p:spPr bwMode="auto">
          <a:xfrm>
            <a:off x="392572" y="4678796"/>
            <a:ext cx="8283884" cy="1096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0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461963" indent="-461963"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rgbClr val="4444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Note: </a:t>
            </a:r>
            <a:r>
              <a:rPr lang="en-US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text is highlighted, Listen, Dictionary, and Translation will appear on a pop-up. Scrolling is on a Pop-up Control Panel.</a:t>
            </a:r>
          </a:p>
        </p:txBody>
      </p:sp>
    </p:spTree>
    <p:extLst>
      <p:ext uri="{BB962C8B-B14F-4D97-AF65-F5344CB8AC3E}">
        <p14:creationId xmlns:p14="http://schemas.microsoft.com/office/powerpoint/2010/main" val="365782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372579" y="192401"/>
            <a:ext cx="8607425" cy="566738"/>
          </a:xfrm>
        </p:spPr>
        <p:txBody>
          <a:bodyPr/>
          <a:lstStyle/>
          <a:p>
            <a:r>
              <a:rPr lang="en-US" sz="3200" dirty="0">
                <a:solidFill>
                  <a:srgbClr val="444464"/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Use ReadSpeaker Text to Speech (3)</a:t>
            </a:r>
          </a:p>
        </p:txBody>
      </p:sp>
      <p:sp>
        <p:nvSpPr>
          <p:cNvPr id="10" name="Espace réservé du contenu 6">
            <a:extLst>
              <a:ext uri="{FF2B5EF4-FFF2-40B4-BE49-F238E27FC236}">
                <a16:creationId xmlns:a16="http://schemas.microsoft.com/office/drawing/2014/main" id="{4A7A9883-1B15-46E7-8D92-B46E7B04A5DC}"/>
              </a:ext>
            </a:extLst>
          </p:cNvPr>
          <p:cNvSpPr txBox="1">
            <a:spLocks/>
          </p:cNvSpPr>
          <p:nvPr/>
        </p:nvSpPr>
        <p:spPr bwMode="auto">
          <a:xfrm>
            <a:off x="326864" y="812782"/>
            <a:ext cx="8420869" cy="266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1200"/>
              </a:spcAft>
              <a:buFont typeface="Wingdings" charset="2"/>
              <a:buNone/>
            </a:pPr>
            <a:r>
              <a:rPr lang="en-US" b="1" i="1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does it work?</a:t>
            </a:r>
            <a:endParaRPr lang="en-US" b="1" i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Aft>
                <a:spcPts val="1200"/>
              </a:spcAft>
              <a:buFont typeface="Wingdings" charset="2"/>
              <a:buNone/>
            </a:pPr>
            <a:r>
              <a:rPr lang="en-US" b="1" i="1" kern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listen to selected text:</a:t>
            </a:r>
          </a:p>
          <a:p>
            <a:pPr marL="461963" indent="-461963">
              <a:buClr>
                <a:srgbClr val="F67C4D"/>
              </a:buClr>
              <a:buFont typeface="Arial" panose="020B0604020202020204" pitchFamily="34" charset="0"/>
              <a:buChar char="•"/>
            </a:pPr>
            <a:r>
              <a:rPr lang="en-US" kern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can select a part of the text to listen to and then press the pop-up Listen button that appears next to the mouse pointer or click on Listen on the webReader player. </a:t>
            </a: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AF9617B4-70C1-47FA-A4FD-4E9BCDB5E957}"/>
              </a:ext>
            </a:extLst>
          </p:cNvPr>
          <p:cNvSpPr txBox="1">
            <a:spLocks/>
          </p:cNvSpPr>
          <p:nvPr/>
        </p:nvSpPr>
        <p:spPr bwMode="auto">
          <a:xfrm>
            <a:off x="326862" y="3866636"/>
            <a:ext cx="3291409" cy="566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61963" indent="-461963">
              <a:buClr>
                <a:srgbClr val="F67C4D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Pop-up commands:</a:t>
            </a:r>
          </a:p>
        </p:txBody>
      </p:sp>
      <p:pic>
        <p:nvPicPr>
          <p:cNvPr id="11" name="Picture 10" descr="The pop-up command panel has listen, dictionary and translation on it.">
            <a:extLst>
              <a:ext uri="{FF2B5EF4-FFF2-40B4-BE49-F238E27FC236}">
                <a16:creationId xmlns:a16="http://schemas.microsoft.com/office/drawing/2014/main" id="{76F9D6EE-3F82-4A94-916C-459F02CEF3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376" y="3561007"/>
            <a:ext cx="1276528" cy="952633"/>
          </a:xfrm>
          <a:prstGeom prst="rect">
            <a:avLst/>
          </a:prstGeom>
        </p:spPr>
      </p:pic>
      <p:sp>
        <p:nvSpPr>
          <p:cNvPr id="8" name="Espace réservé du contenu 6">
            <a:extLst>
              <a:ext uri="{FF2B5EF4-FFF2-40B4-BE49-F238E27FC236}">
                <a16:creationId xmlns:a16="http://schemas.microsoft.com/office/drawing/2014/main" id="{0BE5F122-5E9F-4433-9559-C01E831CED19}"/>
              </a:ext>
            </a:extLst>
          </p:cNvPr>
          <p:cNvSpPr txBox="1">
            <a:spLocks/>
          </p:cNvSpPr>
          <p:nvPr/>
        </p:nvSpPr>
        <p:spPr bwMode="auto">
          <a:xfrm>
            <a:off x="326864" y="5029231"/>
            <a:ext cx="3291408" cy="566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61963" indent="-461963">
              <a:buClr>
                <a:srgbClr val="F67C4D"/>
              </a:buClr>
              <a:buFont typeface="Arial" panose="020B0604020202020204" pitchFamily="34" charset="0"/>
              <a:buChar char="•"/>
            </a:pPr>
            <a:r>
              <a:rPr lang="en-US" kern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webReader Player: </a:t>
            </a:r>
            <a:r>
              <a:rPr lang="en-US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</a:p>
          <a:p>
            <a:pPr>
              <a:buFont typeface="Arial" panose="020B0604020202020204" pitchFamily="34" charset="0"/>
              <a:buChar char="•"/>
            </a:pPr>
            <a:endParaRPr lang="en-US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0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3" name="Picture 12" descr="The webReader listen player is collapsed at this point.">
            <a:extLst>
              <a:ext uri="{FF2B5EF4-FFF2-40B4-BE49-F238E27FC236}">
                <a16:creationId xmlns:a16="http://schemas.microsoft.com/office/drawing/2014/main" id="{0C4DBC76-14BA-4ACB-B7D3-C8E094A42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374" y="4847522"/>
            <a:ext cx="1571844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38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452283" y="203251"/>
            <a:ext cx="8567738" cy="566738"/>
          </a:xfrm>
        </p:spPr>
        <p:txBody>
          <a:bodyPr/>
          <a:lstStyle/>
          <a:p>
            <a:r>
              <a:rPr lang="en-US" sz="3200" dirty="0">
                <a:solidFill>
                  <a:srgbClr val="444464"/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Use ReadSpeaker Text to Speech (4)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04678F3-813B-4DA5-AA20-D62A9B639A3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23900" y="819150"/>
            <a:ext cx="8420100" cy="4833938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b="1" i="1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does it work?</a:t>
            </a:r>
            <a:endParaRPr lang="en-US" sz="2400" b="1" i="1" kern="1200" dirty="0">
              <a:solidFill>
                <a:srgbClr val="33333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sz="2400" b="1" i="1" kern="12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listen to a document in Content using the ReadSpeaker TextAid Extensions:</a:t>
            </a:r>
          </a:p>
          <a:p>
            <a:pPr marL="461963" indent="-461963">
              <a:spcBef>
                <a:spcPts val="832"/>
              </a:spcBef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kern="12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Install the TextAid extension in your browser (available for Chrome, Firefox, Edge, and Opera)</a:t>
            </a:r>
          </a:p>
          <a:p>
            <a:pPr marL="461963" indent="-461963">
              <a:spcBef>
                <a:spcPts val="832"/>
              </a:spcBef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kern="12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Click on the browser extension</a:t>
            </a:r>
          </a:p>
          <a:p>
            <a:pPr marL="461963" indent="-461963">
              <a:spcBef>
                <a:spcPts val="832"/>
              </a:spcBef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kern="12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Highlight some material </a:t>
            </a:r>
            <a:r>
              <a:rPr lang="en-US" sz="2400" kern="120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the file</a:t>
            </a:r>
            <a:endParaRPr lang="en-US" sz="2400" kern="1200" dirty="0">
              <a:solidFill>
                <a:srgbClr val="33333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61963" indent="-461963">
              <a:spcBef>
                <a:spcPts val="832"/>
              </a:spcBef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kern="12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Click listen</a:t>
            </a:r>
          </a:p>
          <a:p>
            <a:pPr>
              <a:spcBef>
                <a:spcPts val="832"/>
              </a:spcBef>
            </a:pPr>
            <a:endParaRPr lang="en-US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2" descr="The extension has the move arrows, listen commands, settings, reading speed, reading language, writing assistance, snapshot, a link to the ReadSpeaker homepage, and a close icon.">
            <a:extLst>
              <a:ext uri="{FF2B5EF4-FFF2-40B4-BE49-F238E27FC236}">
                <a16:creationId xmlns:a16="http://schemas.microsoft.com/office/drawing/2014/main" id="{9C1C3449-F41A-45E0-AA5E-95FCD886BB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5199" y="4436837"/>
            <a:ext cx="3600953" cy="91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59e985ac2bd78898488f5646bb5d1aac3557039"/>
</p:tagLst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adSpeaker Presentation Template  -  Compatibility Mode" id="{0D78BCB2-4D22-4593-9B9B-B4DCEB6720D9}" vid="{6C4C41CC-177A-46C5-B46C-A63017C9BD4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ReadSpeaker Presentation Template</Template>
  <TotalTime>10267</TotalTime>
  <Words>540</Words>
  <Application>Microsoft Office PowerPoint</Application>
  <PresentationFormat>On-screen Show (4:3)</PresentationFormat>
  <Paragraphs>70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Lucida Sans</vt:lpstr>
      <vt:lpstr>Open Sans</vt:lpstr>
      <vt:lpstr>Raleway</vt:lpstr>
      <vt:lpstr>Wingdings</vt:lpstr>
      <vt:lpstr>Retrospect</vt:lpstr>
      <vt:lpstr>Make Your Content Talk</vt:lpstr>
      <vt:lpstr>Session Objectives</vt:lpstr>
      <vt:lpstr>ReadSpeaker Advantages (Slide 1)</vt:lpstr>
      <vt:lpstr>ReadSpeaker Advantages (Slide 2)</vt:lpstr>
      <vt:lpstr>Specific Benefits of Bimodal Content Presentation</vt:lpstr>
      <vt:lpstr>How to Use ReadSpeaker Text to Speech (1)</vt:lpstr>
      <vt:lpstr>How to Use ReadSpeaker Text to Speech (2)</vt:lpstr>
      <vt:lpstr>How to Use ReadSpeaker Text to Speech (3)</vt:lpstr>
      <vt:lpstr>How to Use ReadSpeaker Text to Speech (4)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ReadSpeaker for Canvas Training Powerpoint Presentation</dc:title>
  <dc:creator>ginger.dewey@readspeaker.com</dc:creator>
  <cp:lastModifiedBy>Ginger Dewey</cp:lastModifiedBy>
  <cp:revision>283</cp:revision>
  <cp:lastPrinted>2014-01-08T17:41:19Z</cp:lastPrinted>
  <dcterms:created xsi:type="dcterms:W3CDTF">2014-09-09T12:53:10Z</dcterms:created>
  <dcterms:modified xsi:type="dcterms:W3CDTF">2020-01-10T13:43:01Z</dcterms:modified>
</cp:coreProperties>
</file>